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lex Brush" charset="1" panose="00000000000000000000"/>
      <p:regular r:id="rId12"/>
    </p:embeddedFont>
    <p:embeddedFont>
      <p:font typeface="Archivo Black" charset="1" panose="020B0A03020202020B04"/>
      <p:regular r:id="rId13"/>
    </p:embeddedFont>
    <p:embeddedFont>
      <p:font typeface="Times New Roman Bold" charset="1" panose="02030802070405020303"/>
      <p:regular r:id="rId14"/>
    </p:embeddedFont>
    <p:embeddedFont>
      <p:font typeface="Times New Roman" charset="1" panose="02030502070405020303"/>
      <p:regular r:id="rId15"/>
    </p:embeddedFont>
    <p:embeddedFont>
      <p:font typeface="Arial Bold" charset="1" panose="020B0802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2954" y="-715911"/>
            <a:ext cx="19019316" cy="11002911"/>
            <a:chOff x="0" y="0"/>
            <a:chExt cx="25359088" cy="14670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59106" cy="14670532"/>
            </a:xfrm>
            <a:custGeom>
              <a:avLst/>
              <a:gdLst/>
              <a:ahLst/>
              <a:cxnLst/>
              <a:rect r="r" b="b" t="t" l="l"/>
              <a:pathLst>
                <a:path h="14670532" w="25359106">
                  <a:moveTo>
                    <a:pt x="0" y="0"/>
                  </a:moveTo>
                  <a:lnTo>
                    <a:pt x="25359106" y="0"/>
                  </a:lnTo>
                  <a:lnTo>
                    <a:pt x="25359106" y="14670532"/>
                  </a:lnTo>
                  <a:lnTo>
                    <a:pt x="0" y="14670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12954" y="-700671"/>
            <a:ext cx="19019330" cy="11002899"/>
            <a:chOff x="0" y="0"/>
            <a:chExt cx="25359106" cy="146705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59106" cy="14670532"/>
            </a:xfrm>
            <a:custGeom>
              <a:avLst/>
              <a:gdLst/>
              <a:ahLst/>
              <a:cxnLst/>
              <a:rect r="r" b="b" t="t" l="l"/>
              <a:pathLst>
                <a:path h="14670532" w="25359106">
                  <a:moveTo>
                    <a:pt x="0" y="0"/>
                  </a:moveTo>
                  <a:lnTo>
                    <a:pt x="25359106" y="0"/>
                  </a:lnTo>
                  <a:lnTo>
                    <a:pt x="25359106" y="14670532"/>
                  </a:lnTo>
                  <a:lnTo>
                    <a:pt x="0" y="14670532"/>
                  </a:lnTo>
                  <a:close/>
                </a:path>
              </a:pathLst>
            </a:custGeom>
            <a:solidFill>
              <a:srgbClr val="44546A">
                <a:alpha val="902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12954" y="-707815"/>
            <a:ext cx="19019316" cy="11010055"/>
            <a:chOff x="0" y="0"/>
            <a:chExt cx="25359088" cy="146800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359088" cy="14680073"/>
            </a:xfrm>
            <a:custGeom>
              <a:avLst/>
              <a:gdLst/>
              <a:ahLst/>
              <a:cxnLst/>
              <a:rect r="r" b="b" t="t" l="l"/>
              <a:pathLst>
                <a:path h="14680073" w="25359088">
                  <a:moveTo>
                    <a:pt x="0" y="0"/>
                  </a:moveTo>
                  <a:lnTo>
                    <a:pt x="25359088" y="0"/>
                  </a:lnTo>
                  <a:lnTo>
                    <a:pt x="25359088" y="14680073"/>
                  </a:lnTo>
                  <a:lnTo>
                    <a:pt x="0" y="146800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5359088" cy="146895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Alex Brush"/>
                  <a:ea typeface="Alex Brush"/>
                  <a:cs typeface="Alex Brush"/>
                  <a:sym typeface="Alex Brush"/>
                </a:rPr>
                <a:t>       </a:t>
              </a:r>
              <a:r>
                <a:rPr lang="en-US" sz="4200">
                  <a:solidFill>
                    <a:srgbClr val="FFC000"/>
                  </a:solidFill>
                  <a:latin typeface="Alex Brush"/>
                  <a:ea typeface="Alex Brush"/>
                  <a:cs typeface="Alex Brush"/>
                  <a:sym typeface="Alex Brush"/>
                </a:rPr>
                <a:t>Intelligent Passenger Load Monitor</a:t>
              </a:r>
            </a:p>
            <a:p>
              <a:pPr algn="ctr">
                <a:lnSpc>
                  <a:spcPts val="50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33433" y="2849639"/>
            <a:ext cx="10306633" cy="1751918"/>
            <a:chOff x="0" y="0"/>
            <a:chExt cx="13742178" cy="23358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42178" cy="2335891"/>
            </a:xfrm>
            <a:custGeom>
              <a:avLst/>
              <a:gdLst/>
              <a:ahLst/>
              <a:cxnLst/>
              <a:rect r="r" b="b" t="t" l="l"/>
              <a:pathLst>
                <a:path h="2335891" w="13742178">
                  <a:moveTo>
                    <a:pt x="0" y="0"/>
                  </a:moveTo>
                  <a:lnTo>
                    <a:pt x="13742178" y="0"/>
                  </a:lnTo>
                  <a:lnTo>
                    <a:pt x="13742178" y="2335891"/>
                  </a:lnTo>
                  <a:lnTo>
                    <a:pt x="0" y="23358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3742178" cy="23454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0680"/>
                </a:lnSpc>
              </a:pPr>
              <a:r>
                <a:rPr lang="en-US" sz="89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SIDENTRY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1316" y="-715911"/>
            <a:ext cx="19019316" cy="11002911"/>
            <a:chOff x="0" y="0"/>
            <a:chExt cx="25359088" cy="14670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59106" cy="14670532"/>
            </a:xfrm>
            <a:custGeom>
              <a:avLst/>
              <a:gdLst/>
              <a:ahLst/>
              <a:cxnLst/>
              <a:rect r="r" b="b" t="t" l="l"/>
              <a:pathLst>
                <a:path h="14670532" w="25359106">
                  <a:moveTo>
                    <a:pt x="0" y="0"/>
                  </a:moveTo>
                  <a:lnTo>
                    <a:pt x="25359106" y="0"/>
                  </a:lnTo>
                  <a:lnTo>
                    <a:pt x="25359106" y="14670532"/>
                  </a:lnTo>
                  <a:lnTo>
                    <a:pt x="0" y="14670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31316" y="-715912"/>
            <a:ext cx="19019330" cy="11002899"/>
            <a:chOff x="0" y="0"/>
            <a:chExt cx="25359106" cy="146705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59106" cy="14670532"/>
            </a:xfrm>
            <a:custGeom>
              <a:avLst/>
              <a:gdLst/>
              <a:ahLst/>
              <a:cxnLst/>
              <a:rect r="r" b="b" t="t" l="l"/>
              <a:pathLst>
                <a:path h="14670532" w="25359106">
                  <a:moveTo>
                    <a:pt x="0" y="0"/>
                  </a:moveTo>
                  <a:lnTo>
                    <a:pt x="25359106" y="0"/>
                  </a:lnTo>
                  <a:lnTo>
                    <a:pt x="25359106" y="14670532"/>
                  </a:lnTo>
                  <a:lnTo>
                    <a:pt x="0" y="14670532"/>
                  </a:lnTo>
                  <a:close/>
                </a:path>
              </a:pathLst>
            </a:custGeom>
            <a:solidFill>
              <a:srgbClr val="44546A">
                <a:alpha val="902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792527" y="1254740"/>
            <a:ext cx="10306633" cy="2444694"/>
            <a:chOff x="0" y="0"/>
            <a:chExt cx="13742177" cy="32595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42177" cy="3259592"/>
            </a:xfrm>
            <a:custGeom>
              <a:avLst/>
              <a:gdLst/>
              <a:ahLst/>
              <a:cxnLst/>
              <a:rect r="r" b="b" t="t" l="l"/>
              <a:pathLst>
                <a:path h="3259592" w="13742177">
                  <a:moveTo>
                    <a:pt x="0" y="0"/>
                  </a:moveTo>
                  <a:lnTo>
                    <a:pt x="13742177" y="0"/>
                  </a:lnTo>
                  <a:lnTo>
                    <a:pt x="13742177" y="3259592"/>
                  </a:lnTo>
                  <a:lnTo>
                    <a:pt x="0" y="3259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3742177" cy="3269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1880"/>
                </a:lnSpc>
              </a:pPr>
              <a:r>
                <a:rPr lang="en-US" sz="99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SIDENTRY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47066" y="2743886"/>
            <a:ext cx="7260021" cy="955548"/>
            <a:chOff x="0" y="0"/>
            <a:chExt cx="9680028" cy="12740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80028" cy="1274064"/>
            </a:xfrm>
            <a:custGeom>
              <a:avLst/>
              <a:gdLst/>
              <a:ahLst/>
              <a:cxnLst/>
              <a:rect r="r" b="b" t="t" l="l"/>
              <a:pathLst>
                <a:path h="1274064" w="9680028">
                  <a:moveTo>
                    <a:pt x="0" y="0"/>
                  </a:moveTo>
                  <a:lnTo>
                    <a:pt x="9680028" y="0"/>
                  </a:lnTo>
                  <a:lnTo>
                    <a:pt x="9680028" y="1274064"/>
                  </a:lnTo>
                  <a:lnTo>
                    <a:pt x="0" y="12740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9680028" cy="127406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>
                  <a:solidFill>
                    <a:srgbClr val="FFC000"/>
                  </a:solidFill>
                  <a:latin typeface="Alex Brush"/>
                  <a:ea typeface="Alex Brush"/>
                  <a:cs typeface="Alex Brush"/>
                  <a:sym typeface="Alex Brush"/>
                </a:rPr>
                <a:t>Intelligent Load cell Monitor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50914" y="4444793"/>
            <a:ext cx="7278767" cy="3498205"/>
            <a:chOff x="0" y="0"/>
            <a:chExt cx="9705023" cy="46642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05022" cy="4664273"/>
            </a:xfrm>
            <a:custGeom>
              <a:avLst/>
              <a:gdLst/>
              <a:ahLst/>
              <a:cxnLst/>
              <a:rect r="r" b="b" t="t" l="l"/>
              <a:pathLst>
                <a:path h="4664273" w="9705022">
                  <a:moveTo>
                    <a:pt x="0" y="0"/>
                  </a:moveTo>
                  <a:lnTo>
                    <a:pt x="9705022" y="0"/>
                  </a:lnTo>
                  <a:lnTo>
                    <a:pt x="9705022" y="4664273"/>
                  </a:lnTo>
                  <a:lnTo>
                    <a:pt x="0" y="466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9705023" cy="47118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Problem Statement :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48640" indent="-182880" lvl="2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Overloading bikes is a serious safety hazard.</a:t>
              </a:r>
            </a:p>
            <a:p>
              <a:pPr algn="l" marL="548640" indent="-182880" lvl="2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Excessive weight can lead to:</a:t>
              </a:r>
            </a:p>
            <a:p>
              <a:pPr algn="l" marL="506730" indent="-168910" lvl="2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Increased risk of accidents.</a:t>
              </a:r>
            </a:p>
            <a:p>
              <a:pPr algn="l" marL="506730" indent="-168910" lvl="2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Damage to bike components.</a:t>
              </a:r>
            </a:p>
            <a:p>
              <a:pPr algn="l" marL="506730" indent="-168910" lvl="2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Poor fuel efficiency.</a:t>
              </a:r>
            </a:p>
            <a:p>
              <a:pPr algn="l" marL="506730" indent="-168910" lvl="2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Many riders unknowingly overload their bikes, </a:t>
              </a:r>
            </a:p>
            <a:p>
              <a:pPr algn="l" marL="506730" indent="-168910" lvl="2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leading to dangerous situations.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82564" y="4210145"/>
            <a:ext cx="7776340" cy="4236869"/>
            <a:chOff x="0" y="0"/>
            <a:chExt cx="10368453" cy="56491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68453" cy="5649158"/>
            </a:xfrm>
            <a:custGeom>
              <a:avLst/>
              <a:gdLst/>
              <a:ahLst/>
              <a:cxnLst/>
              <a:rect r="r" b="b" t="t" l="l"/>
              <a:pathLst>
                <a:path h="5649158" w="10368453">
                  <a:moveTo>
                    <a:pt x="0" y="0"/>
                  </a:moveTo>
                  <a:lnTo>
                    <a:pt x="10368453" y="0"/>
                  </a:lnTo>
                  <a:lnTo>
                    <a:pt x="10368453" y="5649158"/>
                  </a:lnTo>
                  <a:lnTo>
                    <a:pt x="0" y="56491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368453" cy="56967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Solution :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06730" indent="-168910" lvl="2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Bike Weight Detection System using Load Cell, Arduino, and Buzzer ensures safety by:</a:t>
              </a:r>
            </a:p>
            <a:p>
              <a:pPr algn="l" marL="506730" indent="-168910" lvl="2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Detecting the total weight on the bike.</a:t>
              </a:r>
            </a:p>
            <a:p>
              <a:pPr algn="l" marL="506730" indent="-168910" lvl="2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Processing weight data through an Arduino.</a:t>
              </a:r>
            </a:p>
            <a:p>
              <a:pPr algn="l" marL="506730" indent="-168910" lvl="2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Activating a buzzer alert if the bike is overloaded.</a:t>
              </a:r>
            </a:p>
            <a:p>
              <a:pPr algn="l" marL="506730" indent="-168910" lvl="2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Preventing the bike from starting if the weight limit is exceeded.</a:t>
              </a:r>
            </a:p>
            <a:p>
              <a:pPr algn="l" marL="506730" indent="-168910" lvl="2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This system promotes safe riding practices and reduces accident risks.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91440"/>
            <a:ext cx="18288000" cy="10469880"/>
            <a:chOff x="0" y="0"/>
            <a:chExt cx="24384000" cy="1395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959839"/>
            </a:xfrm>
            <a:custGeom>
              <a:avLst/>
              <a:gdLst/>
              <a:ahLst/>
              <a:cxnLst/>
              <a:rect r="r" b="b" t="t" l="l"/>
              <a:pathLst>
                <a:path h="13959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59839"/>
                  </a:lnTo>
                  <a:lnTo>
                    <a:pt x="0" y="13959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" t="0" r="-1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96400" y="279996"/>
            <a:ext cx="10306633" cy="1804869"/>
            <a:chOff x="0" y="0"/>
            <a:chExt cx="13742177" cy="2406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42177" cy="2406492"/>
            </a:xfrm>
            <a:custGeom>
              <a:avLst/>
              <a:gdLst/>
              <a:ahLst/>
              <a:cxnLst/>
              <a:rect r="r" b="b" t="t" l="l"/>
              <a:pathLst>
                <a:path h="2406492" w="13742177">
                  <a:moveTo>
                    <a:pt x="0" y="0"/>
                  </a:moveTo>
                  <a:lnTo>
                    <a:pt x="13742177" y="0"/>
                  </a:lnTo>
                  <a:lnTo>
                    <a:pt x="13742177" y="2406492"/>
                  </a:lnTo>
                  <a:lnTo>
                    <a:pt x="0" y="2406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0"/>
              <a:ext cx="13742177" cy="25969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1880"/>
                </a:lnSpc>
              </a:pPr>
              <a:r>
                <a:rPr lang="en-US" sz="99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SIDENTRY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963400" y="1634335"/>
            <a:ext cx="5349002" cy="647700"/>
            <a:chOff x="0" y="0"/>
            <a:chExt cx="7132003" cy="863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32003" cy="863600"/>
            </a:xfrm>
            <a:custGeom>
              <a:avLst/>
              <a:gdLst/>
              <a:ahLst/>
              <a:cxnLst/>
              <a:rect r="r" b="b" t="t" l="l"/>
              <a:pathLst>
                <a:path h="863600" w="7132003">
                  <a:moveTo>
                    <a:pt x="0" y="0"/>
                  </a:moveTo>
                  <a:lnTo>
                    <a:pt x="7132003" y="0"/>
                  </a:lnTo>
                  <a:lnTo>
                    <a:pt x="7132003" y="863600"/>
                  </a:lnTo>
                  <a:lnTo>
                    <a:pt x="0" y="86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7132003" cy="873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FFC000"/>
                  </a:solidFill>
                  <a:latin typeface="Alex Brush"/>
                  <a:ea typeface="Alex Brush"/>
                  <a:cs typeface="Alex Brush"/>
                  <a:sym typeface="Alex Brush"/>
                </a:rPr>
                <a:t>Intelligent Load cell Monitor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2700" y="10350500"/>
            <a:ext cx="6153800" cy="10495280"/>
            <a:chOff x="0" y="0"/>
            <a:chExt cx="8205067" cy="139937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6891" y="16891"/>
              <a:ext cx="8171181" cy="13959839"/>
            </a:xfrm>
            <a:custGeom>
              <a:avLst/>
              <a:gdLst/>
              <a:ahLst/>
              <a:cxnLst/>
              <a:rect r="r" b="b" t="t" l="l"/>
              <a:pathLst>
                <a:path h="13959839" w="8171181">
                  <a:moveTo>
                    <a:pt x="0" y="0"/>
                  </a:moveTo>
                  <a:lnTo>
                    <a:pt x="8171181" y="0"/>
                  </a:lnTo>
                  <a:lnTo>
                    <a:pt x="8171181" y="13959839"/>
                  </a:lnTo>
                  <a:lnTo>
                    <a:pt x="0" y="13959839"/>
                  </a:lnTo>
                  <a:close/>
                </a:path>
              </a:pathLst>
            </a:custGeom>
            <a:solidFill>
              <a:srgbClr val="95B3D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04962" cy="13993622"/>
            </a:xfrm>
            <a:custGeom>
              <a:avLst/>
              <a:gdLst/>
              <a:ahLst/>
              <a:cxnLst/>
              <a:rect r="r" b="b" t="t" l="l"/>
              <a:pathLst>
                <a:path h="13993622" w="8204962">
                  <a:moveTo>
                    <a:pt x="16891" y="0"/>
                  </a:moveTo>
                  <a:lnTo>
                    <a:pt x="8188072" y="0"/>
                  </a:lnTo>
                  <a:cubicBezTo>
                    <a:pt x="8197469" y="0"/>
                    <a:pt x="8204962" y="7620"/>
                    <a:pt x="8204962" y="16891"/>
                  </a:cubicBezTo>
                  <a:lnTo>
                    <a:pt x="8204962" y="13976730"/>
                  </a:lnTo>
                  <a:cubicBezTo>
                    <a:pt x="8204962" y="13986129"/>
                    <a:pt x="8197342" y="13993622"/>
                    <a:pt x="8188072" y="13993622"/>
                  </a:cubicBezTo>
                  <a:lnTo>
                    <a:pt x="16891" y="13993622"/>
                  </a:lnTo>
                  <a:cubicBezTo>
                    <a:pt x="7493" y="13993622"/>
                    <a:pt x="0" y="13986002"/>
                    <a:pt x="0" y="1397673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3976730"/>
                  </a:lnTo>
                  <a:lnTo>
                    <a:pt x="16891" y="13976730"/>
                  </a:lnTo>
                  <a:lnTo>
                    <a:pt x="16891" y="13959839"/>
                  </a:lnTo>
                  <a:lnTo>
                    <a:pt x="8188072" y="13959839"/>
                  </a:lnTo>
                  <a:lnTo>
                    <a:pt x="8188072" y="13976730"/>
                  </a:lnTo>
                  <a:lnTo>
                    <a:pt x="8171180" y="13976730"/>
                  </a:lnTo>
                  <a:lnTo>
                    <a:pt x="8171180" y="16891"/>
                  </a:lnTo>
                  <a:lnTo>
                    <a:pt x="8188072" y="16891"/>
                  </a:lnTo>
                  <a:lnTo>
                    <a:pt x="818807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125130" y="15577820"/>
            <a:ext cx="6159831" cy="10495280"/>
            <a:chOff x="0" y="0"/>
            <a:chExt cx="8213108" cy="139937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6891" y="16891"/>
              <a:ext cx="8179308" cy="13959839"/>
            </a:xfrm>
            <a:custGeom>
              <a:avLst/>
              <a:gdLst/>
              <a:ahLst/>
              <a:cxnLst/>
              <a:rect r="r" b="b" t="t" l="l"/>
              <a:pathLst>
                <a:path h="13959839" w="8179308">
                  <a:moveTo>
                    <a:pt x="0" y="0"/>
                  </a:moveTo>
                  <a:lnTo>
                    <a:pt x="8179308" y="0"/>
                  </a:lnTo>
                  <a:lnTo>
                    <a:pt x="8179308" y="13959839"/>
                  </a:lnTo>
                  <a:lnTo>
                    <a:pt x="0" y="13959839"/>
                  </a:lnTo>
                  <a:close/>
                </a:path>
              </a:pathLst>
            </a:custGeom>
            <a:solidFill>
              <a:srgbClr val="25406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13090" cy="13993622"/>
            </a:xfrm>
            <a:custGeom>
              <a:avLst/>
              <a:gdLst/>
              <a:ahLst/>
              <a:cxnLst/>
              <a:rect r="r" b="b" t="t" l="l"/>
              <a:pathLst>
                <a:path h="13993622" w="8213090">
                  <a:moveTo>
                    <a:pt x="16891" y="0"/>
                  </a:moveTo>
                  <a:lnTo>
                    <a:pt x="8196199" y="0"/>
                  </a:lnTo>
                  <a:cubicBezTo>
                    <a:pt x="8205597" y="0"/>
                    <a:pt x="8213090" y="7620"/>
                    <a:pt x="8213090" y="16891"/>
                  </a:cubicBezTo>
                  <a:lnTo>
                    <a:pt x="8213090" y="13976730"/>
                  </a:lnTo>
                  <a:cubicBezTo>
                    <a:pt x="8213090" y="13986129"/>
                    <a:pt x="8205470" y="13993622"/>
                    <a:pt x="8196199" y="13993622"/>
                  </a:cubicBezTo>
                  <a:lnTo>
                    <a:pt x="16891" y="13993622"/>
                  </a:lnTo>
                  <a:cubicBezTo>
                    <a:pt x="7493" y="13993622"/>
                    <a:pt x="0" y="13986002"/>
                    <a:pt x="0" y="1397673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3976730"/>
                  </a:lnTo>
                  <a:lnTo>
                    <a:pt x="16891" y="13976730"/>
                  </a:lnTo>
                  <a:lnTo>
                    <a:pt x="16891" y="13959839"/>
                  </a:lnTo>
                  <a:lnTo>
                    <a:pt x="8196199" y="13959839"/>
                  </a:lnTo>
                  <a:lnTo>
                    <a:pt x="8196199" y="13976730"/>
                  </a:lnTo>
                  <a:lnTo>
                    <a:pt x="8179308" y="13976730"/>
                  </a:lnTo>
                  <a:lnTo>
                    <a:pt x="8179308" y="16891"/>
                  </a:lnTo>
                  <a:lnTo>
                    <a:pt x="8196199" y="16891"/>
                  </a:lnTo>
                  <a:lnTo>
                    <a:pt x="819619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278756" y="20706080"/>
            <a:ext cx="6096231" cy="10495280"/>
            <a:chOff x="0" y="0"/>
            <a:chExt cx="8128308" cy="139937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6891" y="16891"/>
              <a:ext cx="8094472" cy="13959839"/>
            </a:xfrm>
            <a:custGeom>
              <a:avLst/>
              <a:gdLst/>
              <a:ahLst/>
              <a:cxnLst/>
              <a:rect r="r" b="b" t="t" l="l"/>
              <a:pathLst>
                <a:path h="13959839" w="8094472">
                  <a:moveTo>
                    <a:pt x="0" y="0"/>
                  </a:moveTo>
                  <a:lnTo>
                    <a:pt x="8094472" y="0"/>
                  </a:lnTo>
                  <a:lnTo>
                    <a:pt x="8094472" y="13959839"/>
                  </a:lnTo>
                  <a:lnTo>
                    <a:pt x="0" y="13959839"/>
                  </a:lnTo>
                  <a:close/>
                </a:path>
              </a:pathLst>
            </a:custGeom>
            <a:solidFill>
              <a:srgbClr val="10253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254" cy="13993622"/>
            </a:xfrm>
            <a:custGeom>
              <a:avLst/>
              <a:gdLst/>
              <a:ahLst/>
              <a:cxnLst/>
              <a:rect r="r" b="b" t="t" l="l"/>
              <a:pathLst>
                <a:path h="13993622" w="8128254">
                  <a:moveTo>
                    <a:pt x="16891" y="0"/>
                  </a:moveTo>
                  <a:lnTo>
                    <a:pt x="8111363" y="0"/>
                  </a:lnTo>
                  <a:cubicBezTo>
                    <a:pt x="8120761" y="0"/>
                    <a:pt x="8128254" y="7620"/>
                    <a:pt x="8128254" y="16891"/>
                  </a:cubicBezTo>
                  <a:lnTo>
                    <a:pt x="8128254" y="13976730"/>
                  </a:lnTo>
                  <a:cubicBezTo>
                    <a:pt x="8128254" y="13986129"/>
                    <a:pt x="8120634" y="13993622"/>
                    <a:pt x="8111363" y="13993622"/>
                  </a:cubicBezTo>
                  <a:lnTo>
                    <a:pt x="16891" y="13993622"/>
                  </a:lnTo>
                  <a:cubicBezTo>
                    <a:pt x="7493" y="13993622"/>
                    <a:pt x="0" y="13986002"/>
                    <a:pt x="0" y="1397673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3976730"/>
                  </a:lnTo>
                  <a:lnTo>
                    <a:pt x="16891" y="13976730"/>
                  </a:lnTo>
                  <a:lnTo>
                    <a:pt x="16891" y="13959839"/>
                  </a:lnTo>
                  <a:lnTo>
                    <a:pt x="8111363" y="13959839"/>
                  </a:lnTo>
                  <a:lnTo>
                    <a:pt x="8111363" y="13976730"/>
                  </a:lnTo>
                  <a:lnTo>
                    <a:pt x="8094472" y="13976730"/>
                  </a:lnTo>
                  <a:lnTo>
                    <a:pt x="8094472" y="16891"/>
                  </a:lnTo>
                  <a:lnTo>
                    <a:pt x="8111363" y="16891"/>
                  </a:lnTo>
                  <a:lnTo>
                    <a:pt x="8111363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87500" y="11912600"/>
            <a:ext cx="3132538" cy="3080220"/>
            <a:chOff x="0" y="0"/>
            <a:chExt cx="4176717" cy="41069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6891" y="16891"/>
              <a:ext cx="4142867" cy="4073144"/>
            </a:xfrm>
            <a:custGeom>
              <a:avLst/>
              <a:gdLst/>
              <a:ahLst/>
              <a:cxnLst/>
              <a:rect r="r" b="b" t="t" l="l"/>
              <a:pathLst>
                <a:path h="4073144" w="4142867">
                  <a:moveTo>
                    <a:pt x="0" y="2036572"/>
                  </a:moveTo>
                  <a:cubicBezTo>
                    <a:pt x="0" y="911860"/>
                    <a:pt x="927481" y="0"/>
                    <a:pt x="2071497" y="0"/>
                  </a:cubicBezTo>
                  <a:cubicBezTo>
                    <a:pt x="3215513" y="0"/>
                    <a:pt x="4142867" y="911733"/>
                    <a:pt x="4142867" y="2036572"/>
                  </a:cubicBezTo>
                  <a:cubicBezTo>
                    <a:pt x="4142867" y="3161411"/>
                    <a:pt x="3215513" y="4073144"/>
                    <a:pt x="2071497" y="4073144"/>
                  </a:cubicBezTo>
                  <a:cubicBezTo>
                    <a:pt x="927481" y="4073144"/>
                    <a:pt x="0" y="3161284"/>
                    <a:pt x="0" y="20365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76776" cy="4106926"/>
            </a:xfrm>
            <a:custGeom>
              <a:avLst/>
              <a:gdLst/>
              <a:ahLst/>
              <a:cxnLst/>
              <a:rect r="r" b="b" t="t" l="l"/>
              <a:pathLst>
                <a:path h="4106926" w="4176776">
                  <a:moveTo>
                    <a:pt x="0" y="2053463"/>
                  </a:moveTo>
                  <a:cubicBezTo>
                    <a:pt x="0" y="919099"/>
                    <a:pt x="935228" y="0"/>
                    <a:pt x="2088388" y="0"/>
                  </a:cubicBezTo>
                  <a:lnTo>
                    <a:pt x="2088388" y="16891"/>
                  </a:lnTo>
                  <a:lnTo>
                    <a:pt x="2088388" y="0"/>
                  </a:lnTo>
                  <a:cubicBezTo>
                    <a:pt x="3241421" y="0"/>
                    <a:pt x="4176776" y="919099"/>
                    <a:pt x="4176776" y="2053463"/>
                  </a:cubicBezTo>
                  <a:lnTo>
                    <a:pt x="4159885" y="2053463"/>
                  </a:lnTo>
                  <a:lnTo>
                    <a:pt x="4176776" y="2053463"/>
                  </a:lnTo>
                  <a:cubicBezTo>
                    <a:pt x="4176776" y="3187827"/>
                    <a:pt x="3241548" y="4106926"/>
                    <a:pt x="2088388" y="4106926"/>
                  </a:cubicBezTo>
                  <a:lnTo>
                    <a:pt x="2088388" y="4090035"/>
                  </a:lnTo>
                  <a:lnTo>
                    <a:pt x="2088388" y="4106926"/>
                  </a:lnTo>
                  <a:cubicBezTo>
                    <a:pt x="935228" y="4106926"/>
                    <a:pt x="0" y="3187827"/>
                    <a:pt x="0" y="2053463"/>
                  </a:cubicBezTo>
                  <a:lnTo>
                    <a:pt x="16891" y="2053463"/>
                  </a:lnTo>
                  <a:lnTo>
                    <a:pt x="33909" y="2053463"/>
                  </a:lnTo>
                  <a:lnTo>
                    <a:pt x="16891" y="2053463"/>
                  </a:lnTo>
                  <a:lnTo>
                    <a:pt x="0" y="2053463"/>
                  </a:lnTo>
                  <a:moveTo>
                    <a:pt x="33909" y="2053463"/>
                  </a:moveTo>
                  <a:cubicBezTo>
                    <a:pt x="33909" y="2062861"/>
                    <a:pt x="26289" y="2070354"/>
                    <a:pt x="17018" y="2070354"/>
                  </a:cubicBezTo>
                  <a:cubicBezTo>
                    <a:pt x="7747" y="2070354"/>
                    <a:pt x="0" y="2062861"/>
                    <a:pt x="0" y="2053463"/>
                  </a:cubicBezTo>
                  <a:cubicBezTo>
                    <a:pt x="0" y="2044065"/>
                    <a:pt x="7620" y="2036572"/>
                    <a:pt x="16891" y="2036572"/>
                  </a:cubicBezTo>
                  <a:cubicBezTo>
                    <a:pt x="26162" y="2036572"/>
                    <a:pt x="33782" y="2044192"/>
                    <a:pt x="33782" y="2053463"/>
                  </a:cubicBezTo>
                  <a:cubicBezTo>
                    <a:pt x="33782" y="3168650"/>
                    <a:pt x="953389" y="4073017"/>
                    <a:pt x="2088261" y="4073017"/>
                  </a:cubicBezTo>
                  <a:cubicBezTo>
                    <a:pt x="3223133" y="4073017"/>
                    <a:pt x="4142867" y="3168650"/>
                    <a:pt x="4142867" y="2053463"/>
                  </a:cubicBezTo>
                  <a:cubicBezTo>
                    <a:pt x="4142867" y="938276"/>
                    <a:pt x="3223260" y="33909"/>
                    <a:pt x="2088388" y="33909"/>
                  </a:cubicBezTo>
                  <a:lnTo>
                    <a:pt x="2088388" y="16891"/>
                  </a:lnTo>
                  <a:lnTo>
                    <a:pt x="2088388" y="33909"/>
                  </a:lnTo>
                  <a:cubicBezTo>
                    <a:pt x="953389" y="33909"/>
                    <a:pt x="33909" y="938403"/>
                    <a:pt x="33909" y="2053463"/>
                  </a:cubicBez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829135" y="22774308"/>
            <a:ext cx="3164602" cy="3207352"/>
            <a:chOff x="0" y="0"/>
            <a:chExt cx="4219469" cy="427646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6891" y="16891"/>
              <a:ext cx="4185666" cy="4242689"/>
            </a:xfrm>
            <a:custGeom>
              <a:avLst/>
              <a:gdLst/>
              <a:ahLst/>
              <a:cxnLst/>
              <a:rect r="r" b="b" t="t" l="l"/>
              <a:pathLst>
                <a:path h="4242689" w="4185666">
                  <a:moveTo>
                    <a:pt x="0" y="2121281"/>
                  </a:moveTo>
                  <a:cubicBezTo>
                    <a:pt x="0" y="949833"/>
                    <a:pt x="937006" y="0"/>
                    <a:pt x="2092833" y="0"/>
                  </a:cubicBezTo>
                  <a:cubicBezTo>
                    <a:pt x="3248660" y="0"/>
                    <a:pt x="4185666" y="949833"/>
                    <a:pt x="4185666" y="2121281"/>
                  </a:cubicBezTo>
                  <a:cubicBezTo>
                    <a:pt x="4185666" y="3292729"/>
                    <a:pt x="3248660" y="4242689"/>
                    <a:pt x="2092833" y="4242689"/>
                  </a:cubicBezTo>
                  <a:cubicBezTo>
                    <a:pt x="937006" y="4242689"/>
                    <a:pt x="0" y="3292856"/>
                    <a:pt x="0" y="21212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19448" cy="4276471"/>
            </a:xfrm>
            <a:custGeom>
              <a:avLst/>
              <a:gdLst/>
              <a:ahLst/>
              <a:cxnLst/>
              <a:rect r="r" b="b" t="t" l="l"/>
              <a:pathLst>
                <a:path h="4276471" w="4219448">
                  <a:moveTo>
                    <a:pt x="0" y="2138172"/>
                  </a:moveTo>
                  <a:cubicBezTo>
                    <a:pt x="0" y="957580"/>
                    <a:pt x="944372" y="0"/>
                    <a:pt x="2109724" y="0"/>
                  </a:cubicBezTo>
                  <a:lnTo>
                    <a:pt x="2109724" y="16891"/>
                  </a:lnTo>
                  <a:lnTo>
                    <a:pt x="2109724" y="0"/>
                  </a:lnTo>
                  <a:cubicBezTo>
                    <a:pt x="3275076" y="0"/>
                    <a:pt x="4219448" y="957580"/>
                    <a:pt x="4219448" y="2138172"/>
                  </a:cubicBezTo>
                  <a:lnTo>
                    <a:pt x="4202557" y="2138172"/>
                  </a:lnTo>
                  <a:lnTo>
                    <a:pt x="4219448" y="2138172"/>
                  </a:lnTo>
                  <a:cubicBezTo>
                    <a:pt x="4219448" y="3318891"/>
                    <a:pt x="3275076" y="4276344"/>
                    <a:pt x="2109724" y="4276344"/>
                  </a:cubicBezTo>
                  <a:lnTo>
                    <a:pt x="2109724" y="4259580"/>
                  </a:lnTo>
                  <a:lnTo>
                    <a:pt x="2109724" y="4276471"/>
                  </a:lnTo>
                  <a:cubicBezTo>
                    <a:pt x="944372" y="4276471"/>
                    <a:pt x="0" y="3318891"/>
                    <a:pt x="0" y="2138172"/>
                  </a:cubicBezTo>
                  <a:lnTo>
                    <a:pt x="16891" y="2138172"/>
                  </a:lnTo>
                  <a:lnTo>
                    <a:pt x="33909" y="2138172"/>
                  </a:lnTo>
                  <a:lnTo>
                    <a:pt x="16891" y="2138172"/>
                  </a:lnTo>
                  <a:lnTo>
                    <a:pt x="0" y="2138172"/>
                  </a:lnTo>
                  <a:moveTo>
                    <a:pt x="33909" y="2138172"/>
                  </a:moveTo>
                  <a:cubicBezTo>
                    <a:pt x="33909" y="2147570"/>
                    <a:pt x="26289" y="2155063"/>
                    <a:pt x="17018" y="2155063"/>
                  </a:cubicBezTo>
                  <a:cubicBezTo>
                    <a:pt x="7747" y="2155063"/>
                    <a:pt x="0" y="2147570"/>
                    <a:pt x="0" y="2138172"/>
                  </a:cubicBezTo>
                  <a:cubicBezTo>
                    <a:pt x="0" y="2128774"/>
                    <a:pt x="7620" y="2121281"/>
                    <a:pt x="16891" y="2121281"/>
                  </a:cubicBezTo>
                  <a:cubicBezTo>
                    <a:pt x="26162" y="2121281"/>
                    <a:pt x="33782" y="2128901"/>
                    <a:pt x="33782" y="2138172"/>
                  </a:cubicBezTo>
                  <a:cubicBezTo>
                    <a:pt x="33782" y="3300603"/>
                    <a:pt x="963422" y="4242562"/>
                    <a:pt x="2109597" y="4242562"/>
                  </a:cubicBezTo>
                  <a:cubicBezTo>
                    <a:pt x="3255772" y="4242562"/>
                    <a:pt x="4185412" y="3300603"/>
                    <a:pt x="4185412" y="2138172"/>
                  </a:cubicBezTo>
                  <a:cubicBezTo>
                    <a:pt x="4185412" y="975741"/>
                    <a:pt x="3256026" y="33909"/>
                    <a:pt x="2109724" y="33909"/>
                  </a:cubicBezTo>
                  <a:lnTo>
                    <a:pt x="2109724" y="16891"/>
                  </a:lnTo>
                  <a:lnTo>
                    <a:pt x="2109724" y="33909"/>
                  </a:lnTo>
                  <a:cubicBezTo>
                    <a:pt x="963422" y="33909"/>
                    <a:pt x="33909" y="975868"/>
                    <a:pt x="33909" y="2138172"/>
                  </a:cubicBez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605908" y="17715830"/>
            <a:ext cx="3380984" cy="3259489"/>
            <a:chOff x="0" y="0"/>
            <a:chExt cx="4507979" cy="434598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6891" y="16891"/>
              <a:ext cx="4474210" cy="4312158"/>
            </a:xfrm>
            <a:custGeom>
              <a:avLst/>
              <a:gdLst/>
              <a:ahLst/>
              <a:cxnLst/>
              <a:rect r="r" b="b" t="t" l="l"/>
              <a:pathLst>
                <a:path h="4312158" w="4474210">
                  <a:moveTo>
                    <a:pt x="0" y="2156079"/>
                  </a:moveTo>
                  <a:cubicBezTo>
                    <a:pt x="0" y="965327"/>
                    <a:pt x="1001649" y="0"/>
                    <a:pt x="2237105" y="0"/>
                  </a:cubicBezTo>
                  <a:cubicBezTo>
                    <a:pt x="3472561" y="0"/>
                    <a:pt x="4474210" y="965327"/>
                    <a:pt x="4474210" y="2156079"/>
                  </a:cubicBezTo>
                  <a:cubicBezTo>
                    <a:pt x="4474210" y="3346831"/>
                    <a:pt x="3472561" y="4312158"/>
                    <a:pt x="2237105" y="4312158"/>
                  </a:cubicBezTo>
                  <a:cubicBezTo>
                    <a:pt x="1001649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507992" cy="4345940"/>
            </a:xfrm>
            <a:custGeom>
              <a:avLst/>
              <a:gdLst/>
              <a:ahLst/>
              <a:cxnLst/>
              <a:rect r="r" b="b" t="t" l="l"/>
              <a:pathLst>
                <a:path h="4345940" w="4507992">
                  <a:moveTo>
                    <a:pt x="0" y="2172970"/>
                  </a:moveTo>
                  <a:cubicBezTo>
                    <a:pt x="0" y="972312"/>
                    <a:pt x="1009777" y="0"/>
                    <a:pt x="2253996" y="0"/>
                  </a:cubicBezTo>
                  <a:lnTo>
                    <a:pt x="2253996" y="16891"/>
                  </a:lnTo>
                  <a:lnTo>
                    <a:pt x="2253996" y="0"/>
                  </a:lnTo>
                  <a:cubicBezTo>
                    <a:pt x="3498215" y="0"/>
                    <a:pt x="4507992" y="972312"/>
                    <a:pt x="4507992" y="2172970"/>
                  </a:cubicBezTo>
                  <a:lnTo>
                    <a:pt x="4491101" y="2172970"/>
                  </a:lnTo>
                  <a:lnTo>
                    <a:pt x="4507992" y="2172970"/>
                  </a:lnTo>
                  <a:cubicBezTo>
                    <a:pt x="4507992" y="3373628"/>
                    <a:pt x="3498215" y="4345940"/>
                    <a:pt x="2253996" y="4345940"/>
                  </a:cubicBezTo>
                  <a:lnTo>
                    <a:pt x="2253996" y="4329049"/>
                  </a:lnTo>
                  <a:lnTo>
                    <a:pt x="2253996" y="4345940"/>
                  </a:lnTo>
                  <a:cubicBezTo>
                    <a:pt x="1009777" y="4345940"/>
                    <a:pt x="0" y="3373628"/>
                    <a:pt x="0" y="2172970"/>
                  </a:cubicBezTo>
                  <a:lnTo>
                    <a:pt x="16891" y="2172970"/>
                  </a:lnTo>
                  <a:lnTo>
                    <a:pt x="33909" y="2172970"/>
                  </a:lnTo>
                  <a:lnTo>
                    <a:pt x="16891" y="2172970"/>
                  </a:lnTo>
                  <a:lnTo>
                    <a:pt x="0" y="2172970"/>
                  </a:lnTo>
                  <a:moveTo>
                    <a:pt x="33909" y="2172970"/>
                  </a:moveTo>
                  <a:cubicBezTo>
                    <a:pt x="33909" y="2182368"/>
                    <a:pt x="26289" y="2189861"/>
                    <a:pt x="17018" y="2189861"/>
                  </a:cubicBezTo>
                  <a:cubicBezTo>
                    <a:pt x="7747" y="2189861"/>
                    <a:pt x="0" y="2182368"/>
                    <a:pt x="0" y="2172970"/>
                  </a:cubicBezTo>
                  <a:cubicBezTo>
                    <a:pt x="0" y="2163572"/>
                    <a:pt x="7620" y="2156079"/>
                    <a:pt x="16891" y="2156079"/>
                  </a:cubicBezTo>
                  <a:cubicBezTo>
                    <a:pt x="26162" y="2156079"/>
                    <a:pt x="33782" y="2163699"/>
                    <a:pt x="33782" y="2172970"/>
                  </a:cubicBezTo>
                  <a:cubicBezTo>
                    <a:pt x="33782" y="3353816"/>
                    <a:pt x="1027176" y="4312158"/>
                    <a:pt x="2253869" y="4312158"/>
                  </a:cubicBezTo>
                  <a:cubicBezTo>
                    <a:pt x="3480562" y="4312158"/>
                    <a:pt x="4474083" y="3353816"/>
                    <a:pt x="4474083" y="2172970"/>
                  </a:cubicBezTo>
                  <a:cubicBezTo>
                    <a:pt x="4474083" y="992124"/>
                    <a:pt x="3480689" y="33909"/>
                    <a:pt x="2253996" y="33909"/>
                  </a:cubicBezTo>
                  <a:lnTo>
                    <a:pt x="2253996" y="16891"/>
                  </a:lnTo>
                  <a:lnTo>
                    <a:pt x="2253996" y="33909"/>
                  </a:lnTo>
                  <a:cubicBezTo>
                    <a:pt x="1027303" y="33909"/>
                    <a:pt x="33909" y="992124"/>
                    <a:pt x="33909" y="2172970"/>
                  </a:cubicBez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25274" y="15483840"/>
            <a:ext cx="4074600" cy="954107"/>
            <a:chOff x="0" y="0"/>
            <a:chExt cx="5432800" cy="12721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432800" cy="1272143"/>
            </a:xfrm>
            <a:custGeom>
              <a:avLst/>
              <a:gdLst/>
              <a:ahLst/>
              <a:cxnLst/>
              <a:rect r="r" b="b" t="t" l="l"/>
              <a:pathLst>
                <a:path h="1272143" w="5432800">
                  <a:moveTo>
                    <a:pt x="0" y="0"/>
                  </a:moveTo>
                  <a:lnTo>
                    <a:pt x="5432800" y="0"/>
                  </a:lnTo>
                  <a:lnTo>
                    <a:pt x="5432800" y="1272143"/>
                  </a:lnTo>
                  <a:lnTo>
                    <a:pt x="0" y="12721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5432800" cy="13292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Load Cell</a:t>
              </a:r>
              <a:r>
                <a:rPr lang="en-US" sz="27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Measures the total weight on the bike.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905000" y="12687300"/>
            <a:ext cx="2429274" cy="1658513"/>
          </a:xfrm>
          <a:custGeom>
            <a:avLst/>
            <a:gdLst/>
            <a:ahLst/>
            <a:cxnLst/>
            <a:rect r="r" b="b" t="t" l="l"/>
            <a:pathLst>
              <a:path h="1658513" w="2429274">
                <a:moveTo>
                  <a:pt x="0" y="0"/>
                </a:moveTo>
                <a:lnTo>
                  <a:pt x="2429274" y="0"/>
                </a:lnTo>
                <a:lnTo>
                  <a:pt x="2429274" y="1658513"/>
                </a:lnTo>
                <a:lnTo>
                  <a:pt x="0" y="1658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7127001" y="21687294"/>
            <a:ext cx="4609726" cy="1384995"/>
            <a:chOff x="0" y="0"/>
            <a:chExt cx="6146301" cy="18466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146301" cy="1846660"/>
            </a:xfrm>
            <a:custGeom>
              <a:avLst/>
              <a:gdLst/>
              <a:ahLst/>
              <a:cxnLst/>
              <a:rect r="r" b="b" t="t" l="l"/>
              <a:pathLst>
                <a:path h="1846660" w="6146301">
                  <a:moveTo>
                    <a:pt x="0" y="0"/>
                  </a:moveTo>
                  <a:lnTo>
                    <a:pt x="6146301" y="0"/>
                  </a:lnTo>
                  <a:lnTo>
                    <a:pt x="6146301" y="1846660"/>
                  </a:lnTo>
                  <a:lnTo>
                    <a:pt x="0" y="184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6146301" cy="19038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Arduino – Processes the weight data and decides if the load is within limits.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7945391" y="18361524"/>
            <a:ext cx="2702018" cy="1968099"/>
          </a:xfrm>
          <a:custGeom>
            <a:avLst/>
            <a:gdLst/>
            <a:ahLst/>
            <a:cxnLst/>
            <a:rect r="r" b="b" t="t" l="l"/>
            <a:pathLst>
              <a:path h="1968099" w="2702018">
                <a:moveTo>
                  <a:pt x="0" y="0"/>
                </a:moveTo>
                <a:lnTo>
                  <a:pt x="2702018" y="0"/>
                </a:lnTo>
                <a:lnTo>
                  <a:pt x="2702018" y="1968099"/>
                </a:lnTo>
                <a:lnTo>
                  <a:pt x="0" y="1968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3485145" y="26936700"/>
            <a:ext cx="4053602" cy="830997"/>
            <a:chOff x="0" y="0"/>
            <a:chExt cx="5404803" cy="110799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404803" cy="1107996"/>
            </a:xfrm>
            <a:custGeom>
              <a:avLst/>
              <a:gdLst/>
              <a:ahLst/>
              <a:cxnLst/>
              <a:rect r="r" b="b" t="t" l="l"/>
              <a:pathLst>
                <a:path h="1107996" w="5404803">
                  <a:moveTo>
                    <a:pt x="0" y="0"/>
                  </a:moveTo>
                  <a:lnTo>
                    <a:pt x="5404803" y="0"/>
                  </a:lnTo>
                  <a:lnTo>
                    <a:pt x="5404803" y="1107996"/>
                  </a:lnTo>
                  <a:lnTo>
                    <a:pt x="0" y="11079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5404803" cy="115562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Buzzer</a:t>
              </a: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Alerts the rider when the bike is overloaded.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4449716" y="23333239"/>
            <a:ext cx="2124461" cy="2089490"/>
          </a:xfrm>
          <a:custGeom>
            <a:avLst/>
            <a:gdLst/>
            <a:ahLst/>
            <a:cxnLst/>
            <a:rect r="r" b="b" t="t" l="l"/>
            <a:pathLst>
              <a:path h="2089490" w="2124461">
                <a:moveTo>
                  <a:pt x="0" y="0"/>
                </a:moveTo>
                <a:lnTo>
                  <a:pt x="2124461" y="0"/>
                </a:lnTo>
                <a:lnTo>
                  <a:pt x="2124461" y="2089490"/>
                </a:lnTo>
                <a:lnTo>
                  <a:pt x="0" y="2089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-12700" y="0"/>
            <a:ext cx="18313400" cy="10495280"/>
            <a:chOff x="0" y="0"/>
            <a:chExt cx="24417867" cy="1399370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6891" y="16891"/>
              <a:ext cx="24383999" cy="13959839"/>
            </a:xfrm>
            <a:custGeom>
              <a:avLst/>
              <a:gdLst/>
              <a:ahLst/>
              <a:cxnLst/>
              <a:rect r="r" b="b" t="t" l="l"/>
              <a:pathLst>
                <a:path h="13959839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13959839"/>
                  </a:lnTo>
                  <a:lnTo>
                    <a:pt x="0" y="13959839"/>
                  </a:lnTo>
                  <a:close/>
                </a:path>
              </a:pathLst>
            </a:custGeom>
            <a:solidFill>
              <a:srgbClr val="254061">
                <a:alpha val="26667"/>
              </a:srgbClr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4417782" cy="13993622"/>
            </a:xfrm>
            <a:custGeom>
              <a:avLst/>
              <a:gdLst/>
              <a:ahLst/>
              <a:cxnLst/>
              <a:rect r="r" b="b" t="t" l="l"/>
              <a:pathLst>
                <a:path h="13993622" w="24417782">
                  <a:moveTo>
                    <a:pt x="16891" y="0"/>
                  </a:moveTo>
                  <a:lnTo>
                    <a:pt x="24400890" y="0"/>
                  </a:lnTo>
                  <a:cubicBezTo>
                    <a:pt x="24410290" y="0"/>
                    <a:pt x="24417782" y="7620"/>
                    <a:pt x="24417782" y="16891"/>
                  </a:cubicBezTo>
                  <a:lnTo>
                    <a:pt x="24417782" y="13976730"/>
                  </a:lnTo>
                  <a:cubicBezTo>
                    <a:pt x="24417782" y="13986129"/>
                    <a:pt x="24410163" y="13993622"/>
                    <a:pt x="24400890" y="13993622"/>
                  </a:cubicBezTo>
                  <a:lnTo>
                    <a:pt x="16891" y="13993622"/>
                  </a:lnTo>
                  <a:cubicBezTo>
                    <a:pt x="7493" y="13993622"/>
                    <a:pt x="0" y="13986002"/>
                    <a:pt x="0" y="1397673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3976730"/>
                  </a:lnTo>
                  <a:lnTo>
                    <a:pt x="16891" y="13976730"/>
                  </a:lnTo>
                  <a:lnTo>
                    <a:pt x="16891" y="13959839"/>
                  </a:lnTo>
                  <a:lnTo>
                    <a:pt x="24400890" y="13959839"/>
                  </a:lnTo>
                  <a:lnTo>
                    <a:pt x="24400890" y="13976730"/>
                  </a:lnTo>
                  <a:lnTo>
                    <a:pt x="24384000" y="13976730"/>
                  </a:lnTo>
                  <a:lnTo>
                    <a:pt x="24384000" y="16891"/>
                  </a:lnTo>
                  <a:lnTo>
                    <a:pt x="24400890" y="16891"/>
                  </a:lnTo>
                  <a:lnTo>
                    <a:pt x="244008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616869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587500" y="3413108"/>
            <a:ext cx="4553600" cy="375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351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Conponents Used :</a:t>
            </a:r>
          </a:p>
          <a:p>
            <a:pPr algn="ctr" marL="758211" indent="-379105" lvl="1">
              <a:lnSpc>
                <a:spcPts val="4214"/>
              </a:lnSpc>
              <a:buFont typeface="Arial"/>
              <a:buChar char="•"/>
            </a:pPr>
            <a:r>
              <a:rPr lang="en-US" sz="351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cell</a:t>
            </a:r>
          </a:p>
          <a:p>
            <a:pPr algn="ctr" marL="758211" indent="-379105" lvl="1">
              <a:lnSpc>
                <a:spcPts val="4214"/>
              </a:lnSpc>
              <a:buFont typeface="Arial"/>
              <a:buChar char="•"/>
            </a:pPr>
            <a:r>
              <a:rPr lang="en-US" sz="351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cell Amplifier</a:t>
            </a:r>
          </a:p>
          <a:p>
            <a:pPr algn="ctr" marL="758211" indent="-379105" lvl="1">
              <a:lnSpc>
                <a:spcPts val="4214"/>
              </a:lnSpc>
              <a:buFont typeface="Arial"/>
              <a:buChar char="•"/>
            </a:pPr>
            <a:r>
              <a:rPr lang="en-US" sz="351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Uno</a:t>
            </a:r>
          </a:p>
          <a:p>
            <a:pPr algn="ctr" marL="758211" indent="-379105" lvl="1">
              <a:lnSpc>
                <a:spcPts val="4214"/>
              </a:lnSpc>
              <a:buFont typeface="Arial"/>
              <a:buChar char="•"/>
            </a:pPr>
            <a:r>
              <a:rPr lang="en-US" sz="351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* 2 LCD Display</a:t>
            </a:r>
          </a:p>
          <a:p>
            <a:pPr algn="ctr" marL="758211" indent="-379105" lvl="1">
              <a:lnSpc>
                <a:spcPts val="4214"/>
              </a:lnSpc>
              <a:buFont typeface="Arial"/>
              <a:buChar char="•"/>
            </a:pPr>
            <a:r>
              <a:rPr lang="en-US" sz="351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Buzzer</a:t>
            </a:r>
          </a:p>
          <a:p>
            <a:pPr algn="ctr" marL="758211" indent="-379105" lvl="1">
              <a:lnSpc>
                <a:spcPts val="4214"/>
              </a:lnSpc>
              <a:buFont typeface="Arial"/>
              <a:buChar char="•"/>
            </a:pPr>
            <a:r>
              <a:rPr lang="en-US" sz="351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Jumper wires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91440"/>
            <a:ext cx="18288000" cy="10469880"/>
            <a:chOff x="0" y="0"/>
            <a:chExt cx="24384000" cy="1395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959839"/>
            </a:xfrm>
            <a:custGeom>
              <a:avLst/>
              <a:gdLst/>
              <a:ahLst/>
              <a:cxnLst/>
              <a:rect r="r" b="b" t="t" l="l"/>
              <a:pathLst>
                <a:path h="13959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59839"/>
                  </a:lnTo>
                  <a:lnTo>
                    <a:pt x="0" y="13959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" t="0" r="-1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96400" y="279996"/>
            <a:ext cx="10306633" cy="1804869"/>
            <a:chOff x="0" y="0"/>
            <a:chExt cx="13742177" cy="2406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42177" cy="2406492"/>
            </a:xfrm>
            <a:custGeom>
              <a:avLst/>
              <a:gdLst/>
              <a:ahLst/>
              <a:cxnLst/>
              <a:rect r="r" b="b" t="t" l="l"/>
              <a:pathLst>
                <a:path h="2406492" w="13742177">
                  <a:moveTo>
                    <a:pt x="0" y="0"/>
                  </a:moveTo>
                  <a:lnTo>
                    <a:pt x="13742177" y="0"/>
                  </a:lnTo>
                  <a:lnTo>
                    <a:pt x="13742177" y="2406492"/>
                  </a:lnTo>
                  <a:lnTo>
                    <a:pt x="0" y="2406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0"/>
              <a:ext cx="13742177" cy="25969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1880"/>
                </a:lnSpc>
              </a:pPr>
              <a:r>
                <a:rPr lang="en-US" sz="99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SIDENTRY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963400" y="1634335"/>
            <a:ext cx="5349002" cy="647700"/>
            <a:chOff x="0" y="0"/>
            <a:chExt cx="7132003" cy="863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32003" cy="863600"/>
            </a:xfrm>
            <a:custGeom>
              <a:avLst/>
              <a:gdLst/>
              <a:ahLst/>
              <a:cxnLst/>
              <a:rect r="r" b="b" t="t" l="l"/>
              <a:pathLst>
                <a:path h="863600" w="7132003">
                  <a:moveTo>
                    <a:pt x="0" y="0"/>
                  </a:moveTo>
                  <a:lnTo>
                    <a:pt x="7132003" y="0"/>
                  </a:lnTo>
                  <a:lnTo>
                    <a:pt x="7132003" y="863600"/>
                  </a:lnTo>
                  <a:lnTo>
                    <a:pt x="0" y="86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7132003" cy="873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FFC000"/>
                  </a:solidFill>
                  <a:latin typeface="Alex Brush"/>
                  <a:ea typeface="Alex Brush"/>
                  <a:cs typeface="Alex Brush"/>
                  <a:sym typeface="Alex Brush"/>
                </a:rPr>
                <a:t>Intelligent Load cell Monitor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997025" y="-91440"/>
            <a:ext cx="6159831" cy="10495280"/>
            <a:chOff x="0" y="0"/>
            <a:chExt cx="8213108" cy="139937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6891" y="16891"/>
              <a:ext cx="8179308" cy="13959839"/>
            </a:xfrm>
            <a:custGeom>
              <a:avLst/>
              <a:gdLst/>
              <a:ahLst/>
              <a:cxnLst/>
              <a:rect r="r" b="b" t="t" l="l"/>
              <a:pathLst>
                <a:path h="13959839" w="8179308">
                  <a:moveTo>
                    <a:pt x="0" y="0"/>
                  </a:moveTo>
                  <a:lnTo>
                    <a:pt x="8179308" y="0"/>
                  </a:lnTo>
                  <a:lnTo>
                    <a:pt x="8179308" y="13959839"/>
                  </a:lnTo>
                  <a:lnTo>
                    <a:pt x="0" y="13959839"/>
                  </a:lnTo>
                  <a:close/>
                </a:path>
              </a:pathLst>
            </a:custGeom>
            <a:solidFill>
              <a:srgbClr val="25406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13090" cy="13993622"/>
            </a:xfrm>
            <a:custGeom>
              <a:avLst/>
              <a:gdLst/>
              <a:ahLst/>
              <a:cxnLst/>
              <a:rect r="r" b="b" t="t" l="l"/>
              <a:pathLst>
                <a:path h="13993622" w="8213090">
                  <a:moveTo>
                    <a:pt x="16891" y="0"/>
                  </a:moveTo>
                  <a:lnTo>
                    <a:pt x="8196199" y="0"/>
                  </a:lnTo>
                  <a:cubicBezTo>
                    <a:pt x="8205597" y="0"/>
                    <a:pt x="8213090" y="7620"/>
                    <a:pt x="8213090" y="16891"/>
                  </a:cubicBezTo>
                  <a:lnTo>
                    <a:pt x="8213090" y="13976730"/>
                  </a:lnTo>
                  <a:cubicBezTo>
                    <a:pt x="8213090" y="13986129"/>
                    <a:pt x="8205470" y="13993622"/>
                    <a:pt x="8196199" y="13993622"/>
                  </a:cubicBezTo>
                  <a:lnTo>
                    <a:pt x="16891" y="13993622"/>
                  </a:lnTo>
                  <a:cubicBezTo>
                    <a:pt x="7493" y="13993622"/>
                    <a:pt x="0" y="13986002"/>
                    <a:pt x="0" y="1397673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3976730"/>
                  </a:lnTo>
                  <a:lnTo>
                    <a:pt x="16891" y="13976730"/>
                  </a:lnTo>
                  <a:lnTo>
                    <a:pt x="16891" y="13959839"/>
                  </a:lnTo>
                  <a:lnTo>
                    <a:pt x="8196199" y="13959839"/>
                  </a:lnTo>
                  <a:lnTo>
                    <a:pt x="8196199" y="13976730"/>
                  </a:lnTo>
                  <a:lnTo>
                    <a:pt x="8179308" y="13976730"/>
                  </a:lnTo>
                  <a:lnTo>
                    <a:pt x="8179308" y="16891"/>
                  </a:lnTo>
                  <a:lnTo>
                    <a:pt x="8196199" y="16891"/>
                  </a:lnTo>
                  <a:lnTo>
                    <a:pt x="8196199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122124" y="-116840"/>
            <a:ext cx="6165875" cy="10495280"/>
            <a:chOff x="0" y="0"/>
            <a:chExt cx="8221167" cy="139937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7084" y="16891"/>
              <a:ext cx="8186945" cy="13959839"/>
            </a:xfrm>
            <a:custGeom>
              <a:avLst/>
              <a:gdLst/>
              <a:ahLst/>
              <a:cxnLst/>
              <a:rect r="r" b="b" t="t" l="l"/>
              <a:pathLst>
                <a:path h="13959839" w="8186945">
                  <a:moveTo>
                    <a:pt x="0" y="0"/>
                  </a:moveTo>
                  <a:lnTo>
                    <a:pt x="8186945" y="0"/>
                  </a:lnTo>
                  <a:lnTo>
                    <a:pt x="8186945" y="13959839"/>
                  </a:lnTo>
                  <a:lnTo>
                    <a:pt x="0" y="13959839"/>
                  </a:lnTo>
                  <a:close/>
                </a:path>
              </a:pathLst>
            </a:custGeom>
            <a:solidFill>
              <a:srgbClr val="10253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21113" cy="13993622"/>
            </a:xfrm>
            <a:custGeom>
              <a:avLst/>
              <a:gdLst/>
              <a:ahLst/>
              <a:cxnLst/>
              <a:rect r="r" b="b" t="t" l="l"/>
              <a:pathLst>
                <a:path h="13993622" w="8221113">
                  <a:moveTo>
                    <a:pt x="17084" y="0"/>
                  </a:moveTo>
                  <a:lnTo>
                    <a:pt x="8204029" y="0"/>
                  </a:lnTo>
                  <a:cubicBezTo>
                    <a:pt x="8213534" y="0"/>
                    <a:pt x="8221113" y="7620"/>
                    <a:pt x="8221113" y="16891"/>
                  </a:cubicBezTo>
                  <a:lnTo>
                    <a:pt x="8221113" y="13976730"/>
                  </a:lnTo>
                  <a:cubicBezTo>
                    <a:pt x="8221113" y="13986129"/>
                    <a:pt x="8213406" y="13993622"/>
                    <a:pt x="8204029" y="13993622"/>
                  </a:cubicBezTo>
                  <a:lnTo>
                    <a:pt x="17084" y="13993622"/>
                  </a:lnTo>
                  <a:cubicBezTo>
                    <a:pt x="7579" y="13993622"/>
                    <a:pt x="0" y="13986002"/>
                    <a:pt x="0" y="13976730"/>
                  </a:cubicBezTo>
                  <a:lnTo>
                    <a:pt x="0" y="16891"/>
                  </a:lnTo>
                  <a:cubicBezTo>
                    <a:pt x="0" y="7620"/>
                    <a:pt x="7707" y="0"/>
                    <a:pt x="17084" y="0"/>
                  </a:cubicBezTo>
                  <a:moveTo>
                    <a:pt x="17084" y="33909"/>
                  </a:moveTo>
                  <a:lnTo>
                    <a:pt x="17084" y="16891"/>
                  </a:lnTo>
                  <a:lnTo>
                    <a:pt x="34296" y="16891"/>
                  </a:lnTo>
                  <a:lnTo>
                    <a:pt x="34296" y="13976730"/>
                  </a:lnTo>
                  <a:lnTo>
                    <a:pt x="17084" y="13976730"/>
                  </a:lnTo>
                  <a:lnTo>
                    <a:pt x="17084" y="13959839"/>
                  </a:lnTo>
                  <a:lnTo>
                    <a:pt x="8204029" y="13959839"/>
                  </a:lnTo>
                  <a:lnTo>
                    <a:pt x="8204029" y="13976730"/>
                  </a:lnTo>
                  <a:lnTo>
                    <a:pt x="8186944" y="13976730"/>
                  </a:lnTo>
                  <a:lnTo>
                    <a:pt x="8186944" y="16891"/>
                  </a:lnTo>
                  <a:lnTo>
                    <a:pt x="8204029" y="16891"/>
                  </a:lnTo>
                  <a:lnTo>
                    <a:pt x="8204029" y="33909"/>
                  </a:lnTo>
                  <a:lnTo>
                    <a:pt x="17084" y="33909"/>
                  </a:ln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453508" y="2538007"/>
            <a:ext cx="3380984" cy="3259489"/>
            <a:chOff x="0" y="0"/>
            <a:chExt cx="4507979" cy="43459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6891" y="16891"/>
              <a:ext cx="4474210" cy="4312158"/>
            </a:xfrm>
            <a:custGeom>
              <a:avLst/>
              <a:gdLst/>
              <a:ahLst/>
              <a:cxnLst/>
              <a:rect r="r" b="b" t="t" l="l"/>
              <a:pathLst>
                <a:path h="4312158" w="4474210">
                  <a:moveTo>
                    <a:pt x="0" y="2156079"/>
                  </a:moveTo>
                  <a:cubicBezTo>
                    <a:pt x="0" y="965327"/>
                    <a:pt x="1001649" y="0"/>
                    <a:pt x="2237105" y="0"/>
                  </a:cubicBezTo>
                  <a:cubicBezTo>
                    <a:pt x="3472561" y="0"/>
                    <a:pt x="4474210" y="965327"/>
                    <a:pt x="4474210" y="2156079"/>
                  </a:cubicBezTo>
                  <a:cubicBezTo>
                    <a:pt x="4474210" y="3346831"/>
                    <a:pt x="3472561" y="4312158"/>
                    <a:pt x="2237105" y="4312158"/>
                  </a:cubicBezTo>
                  <a:cubicBezTo>
                    <a:pt x="1001649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07992" cy="4345940"/>
            </a:xfrm>
            <a:custGeom>
              <a:avLst/>
              <a:gdLst/>
              <a:ahLst/>
              <a:cxnLst/>
              <a:rect r="r" b="b" t="t" l="l"/>
              <a:pathLst>
                <a:path h="4345940" w="4507992">
                  <a:moveTo>
                    <a:pt x="0" y="2172970"/>
                  </a:moveTo>
                  <a:cubicBezTo>
                    <a:pt x="0" y="972312"/>
                    <a:pt x="1009777" y="0"/>
                    <a:pt x="2253996" y="0"/>
                  </a:cubicBezTo>
                  <a:lnTo>
                    <a:pt x="2253996" y="16891"/>
                  </a:lnTo>
                  <a:lnTo>
                    <a:pt x="2253996" y="0"/>
                  </a:lnTo>
                  <a:cubicBezTo>
                    <a:pt x="3498215" y="0"/>
                    <a:pt x="4507992" y="972312"/>
                    <a:pt x="4507992" y="2172970"/>
                  </a:cubicBezTo>
                  <a:lnTo>
                    <a:pt x="4491101" y="2172970"/>
                  </a:lnTo>
                  <a:lnTo>
                    <a:pt x="4507992" y="2172970"/>
                  </a:lnTo>
                  <a:cubicBezTo>
                    <a:pt x="4507992" y="3373628"/>
                    <a:pt x="3498215" y="4345940"/>
                    <a:pt x="2253996" y="4345940"/>
                  </a:cubicBezTo>
                  <a:lnTo>
                    <a:pt x="2253996" y="4329049"/>
                  </a:lnTo>
                  <a:lnTo>
                    <a:pt x="2253996" y="4345940"/>
                  </a:lnTo>
                  <a:cubicBezTo>
                    <a:pt x="1009777" y="4345940"/>
                    <a:pt x="0" y="3373628"/>
                    <a:pt x="0" y="2172970"/>
                  </a:cubicBezTo>
                  <a:lnTo>
                    <a:pt x="16891" y="2172970"/>
                  </a:lnTo>
                  <a:lnTo>
                    <a:pt x="33909" y="2172970"/>
                  </a:lnTo>
                  <a:lnTo>
                    <a:pt x="16891" y="2172970"/>
                  </a:lnTo>
                  <a:lnTo>
                    <a:pt x="0" y="2172970"/>
                  </a:lnTo>
                  <a:moveTo>
                    <a:pt x="33909" y="2172970"/>
                  </a:moveTo>
                  <a:cubicBezTo>
                    <a:pt x="33909" y="2182368"/>
                    <a:pt x="26289" y="2189861"/>
                    <a:pt x="17018" y="2189861"/>
                  </a:cubicBezTo>
                  <a:cubicBezTo>
                    <a:pt x="7747" y="2189861"/>
                    <a:pt x="0" y="2182368"/>
                    <a:pt x="0" y="2172970"/>
                  </a:cubicBezTo>
                  <a:cubicBezTo>
                    <a:pt x="0" y="2163572"/>
                    <a:pt x="7620" y="2156079"/>
                    <a:pt x="16891" y="2156079"/>
                  </a:cubicBezTo>
                  <a:cubicBezTo>
                    <a:pt x="26162" y="2156079"/>
                    <a:pt x="33782" y="2163699"/>
                    <a:pt x="33782" y="2172970"/>
                  </a:cubicBezTo>
                  <a:cubicBezTo>
                    <a:pt x="33782" y="3353816"/>
                    <a:pt x="1027176" y="4312158"/>
                    <a:pt x="2253869" y="4312158"/>
                  </a:cubicBezTo>
                  <a:cubicBezTo>
                    <a:pt x="3480562" y="4312158"/>
                    <a:pt x="4474083" y="3353816"/>
                    <a:pt x="4474083" y="2172970"/>
                  </a:cubicBezTo>
                  <a:cubicBezTo>
                    <a:pt x="4474083" y="992124"/>
                    <a:pt x="3480689" y="33909"/>
                    <a:pt x="2253996" y="33909"/>
                  </a:cubicBezTo>
                  <a:lnTo>
                    <a:pt x="2253996" y="16891"/>
                  </a:lnTo>
                  <a:lnTo>
                    <a:pt x="2253996" y="33909"/>
                  </a:lnTo>
                  <a:cubicBezTo>
                    <a:pt x="1027303" y="33909"/>
                    <a:pt x="33909" y="992124"/>
                    <a:pt x="33909" y="2172970"/>
                  </a:cubicBez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338434" y="6135036"/>
            <a:ext cx="4609726" cy="1384995"/>
            <a:chOff x="0" y="0"/>
            <a:chExt cx="6146301" cy="18466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46301" cy="1846660"/>
            </a:xfrm>
            <a:custGeom>
              <a:avLst/>
              <a:gdLst/>
              <a:ahLst/>
              <a:cxnLst/>
              <a:rect r="r" b="b" t="t" l="l"/>
              <a:pathLst>
                <a:path h="1846660" w="6146301">
                  <a:moveTo>
                    <a:pt x="0" y="0"/>
                  </a:moveTo>
                  <a:lnTo>
                    <a:pt x="6146301" y="0"/>
                  </a:lnTo>
                  <a:lnTo>
                    <a:pt x="6146301" y="1846660"/>
                  </a:lnTo>
                  <a:lnTo>
                    <a:pt x="0" y="184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6146301" cy="19038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Arduino – Processes the weight data and decides if the load is within limits.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814156" y="3251362"/>
            <a:ext cx="2629115" cy="1914998"/>
          </a:xfrm>
          <a:custGeom>
            <a:avLst/>
            <a:gdLst/>
            <a:ahLst/>
            <a:cxnLst/>
            <a:rect r="r" b="b" t="t" l="l"/>
            <a:pathLst>
              <a:path h="1914998" w="2629115">
                <a:moveTo>
                  <a:pt x="0" y="0"/>
                </a:moveTo>
                <a:lnTo>
                  <a:pt x="2629115" y="0"/>
                </a:lnTo>
                <a:lnTo>
                  <a:pt x="2629115" y="1914998"/>
                </a:lnTo>
                <a:lnTo>
                  <a:pt x="0" y="1914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42082" y="-116171"/>
            <a:ext cx="6153800" cy="10495280"/>
            <a:chOff x="0" y="0"/>
            <a:chExt cx="8205067" cy="139937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6891" y="16891"/>
              <a:ext cx="8171181" cy="13959839"/>
            </a:xfrm>
            <a:custGeom>
              <a:avLst/>
              <a:gdLst/>
              <a:ahLst/>
              <a:cxnLst/>
              <a:rect r="r" b="b" t="t" l="l"/>
              <a:pathLst>
                <a:path h="13959839" w="8171181">
                  <a:moveTo>
                    <a:pt x="0" y="0"/>
                  </a:moveTo>
                  <a:lnTo>
                    <a:pt x="8171181" y="0"/>
                  </a:lnTo>
                  <a:lnTo>
                    <a:pt x="8171181" y="13959839"/>
                  </a:lnTo>
                  <a:lnTo>
                    <a:pt x="0" y="13959839"/>
                  </a:lnTo>
                  <a:close/>
                </a:path>
              </a:pathLst>
            </a:custGeom>
            <a:solidFill>
              <a:srgbClr val="95B3D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204962" cy="13993622"/>
            </a:xfrm>
            <a:custGeom>
              <a:avLst/>
              <a:gdLst/>
              <a:ahLst/>
              <a:cxnLst/>
              <a:rect r="r" b="b" t="t" l="l"/>
              <a:pathLst>
                <a:path h="13993622" w="8204962">
                  <a:moveTo>
                    <a:pt x="16891" y="0"/>
                  </a:moveTo>
                  <a:lnTo>
                    <a:pt x="8188072" y="0"/>
                  </a:lnTo>
                  <a:cubicBezTo>
                    <a:pt x="8197469" y="0"/>
                    <a:pt x="8204962" y="7620"/>
                    <a:pt x="8204962" y="16891"/>
                  </a:cubicBezTo>
                  <a:lnTo>
                    <a:pt x="8204962" y="13976730"/>
                  </a:lnTo>
                  <a:cubicBezTo>
                    <a:pt x="8204962" y="13986129"/>
                    <a:pt x="8197342" y="13993622"/>
                    <a:pt x="8188072" y="13993622"/>
                  </a:cubicBezTo>
                  <a:lnTo>
                    <a:pt x="16891" y="13993622"/>
                  </a:lnTo>
                  <a:cubicBezTo>
                    <a:pt x="7493" y="13993622"/>
                    <a:pt x="0" y="13986002"/>
                    <a:pt x="0" y="1397673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3976730"/>
                  </a:lnTo>
                  <a:lnTo>
                    <a:pt x="16891" y="13976730"/>
                  </a:lnTo>
                  <a:lnTo>
                    <a:pt x="16891" y="13959839"/>
                  </a:lnTo>
                  <a:lnTo>
                    <a:pt x="8188072" y="13959839"/>
                  </a:lnTo>
                  <a:lnTo>
                    <a:pt x="8188072" y="13976730"/>
                  </a:lnTo>
                  <a:lnTo>
                    <a:pt x="8171180" y="13976730"/>
                  </a:lnTo>
                  <a:lnTo>
                    <a:pt x="8171180" y="16891"/>
                  </a:lnTo>
                  <a:lnTo>
                    <a:pt x="8188072" y="16891"/>
                  </a:lnTo>
                  <a:lnTo>
                    <a:pt x="8188072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772729" y="2563796"/>
            <a:ext cx="3132538" cy="3080220"/>
            <a:chOff x="0" y="0"/>
            <a:chExt cx="4176717" cy="41069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6891" y="16891"/>
              <a:ext cx="4142867" cy="4073144"/>
            </a:xfrm>
            <a:custGeom>
              <a:avLst/>
              <a:gdLst/>
              <a:ahLst/>
              <a:cxnLst/>
              <a:rect r="r" b="b" t="t" l="l"/>
              <a:pathLst>
                <a:path h="4073144" w="4142867">
                  <a:moveTo>
                    <a:pt x="0" y="2036572"/>
                  </a:moveTo>
                  <a:cubicBezTo>
                    <a:pt x="0" y="911860"/>
                    <a:pt x="927481" y="0"/>
                    <a:pt x="2071497" y="0"/>
                  </a:cubicBezTo>
                  <a:cubicBezTo>
                    <a:pt x="3215513" y="0"/>
                    <a:pt x="4142867" y="911733"/>
                    <a:pt x="4142867" y="2036572"/>
                  </a:cubicBezTo>
                  <a:cubicBezTo>
                    <a:pt x="4142867" y="3161411"/>
                    <a:pt x="3215513" y="4073144"/>
                    <a:pt x="2071497" y="4073144"/>
                  </a:cubicBezTo>
                  <a:cubicBezTo>
                    <a:pt x="927481" y="4073144"/>
                    <a:pt x="0" y="3161284"/>
                    <a:pt x="0" y="20365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176776" cy="4106926"/>
            </a:xfrm>
            <a:custGeom>
              <a:avLst/>
              <a:gdLst/>
              <a:ahLst/>
              <a:cxnLst/>
              <a:rect r="r" b="b" t="t" l="l"/>
              <a:pathLst>
                <a:path h="4106926" w="4176776">
                  <a:moveTo>
                    <a:pt x="0" y="2053463"/>
                  </a:moveTo>
                  <a:cubicBezTo>
                    <a:pt x="0" y="919099"/>
                    <a:pt x="935228" y="0"/>
                    <a:pt x="2088388" y="0"/>
                  </a:cubicBezTo>
                  <a:lnTo>
                    <a:pt x="2088388" y="16891"/>
                  </a:lnTo>
                  <a:lnTo>
                    <a:pt x="2088388" y="0"/>
                  </a:lnTo>
                  <a:cubicBezTo>
                    <a:pt x="3241421" y="0"/>
                    <a:pt x="4176776" y="919099"/>
                    <a:pt x="4176776" y="2053463"/>
                  </a:cubicBezTo>
                  <a:lnTo>
                    <a:pt x="4159885" y="2053463"/>
                  </a:lnTo>
                  <a:lnTo>
                    <a:pt x="4176776" y="2053463"/>
                  </a:lnTo>
                  <a:cubicBezTo>
                    <a:pt x="4176776" y="3187827"/>
                    <a:pt x="3241548" y="4106926"/>
                    <a:pt x="2088388" y="4106926"/>
                  </a:cubicBezTo>
                  <a:lnTo>
                    <a:pt x="2088388" y="4090035"/>
                  </a:lnTo>
                  <a:lnTo>
                    <a:pt x="2088388" y="4106926"/>
                  </a:lnTo>
                  <a:cubicBezTo>
                    <a:pt x="935228" y="4106926"/>
                    <a:pt x="0" y="3187827"/>
                    <a:pt x="0" y="2053463"/>
                  </a:cubicBezTo>
                  <a:lnTo>
                    <a:pt x="16891" y="2053463"/>
                  </a:lnTo>
                  <a:lnTo>
                    <a:pt x="33909" y="2053463"/>
                  </a:lnTo>
                  <a:lnTo>
                    <a:pt x="16891" y="2053463"/>
                  </a:lnTo>
                  <a:lnTo>
                    <a:pt x="0" y="2053463"/>
                  </a:lnTo>
                  <a:moveTo>
                    <a:pt x="33909" y="2053463"/>
                  </a:moveTo>
                  <a:cubicBezTo>
                    <a:pt x="33909" y="2062861"/>
                    <a:pt x="26289" y="2070354"/>
                    <a:pt x="17018" y="2070354"/>
                  </a:cubicBezTo>
                  <a:cubicBezTo>
                    <a:pt x="7747" y="2070354"/>
                    <a:pt x="0" y="2062861"/>
                    <a:pt x="0" y="2053463"/>
                  </a:cubicBezTo>
                  <a:cubicBezTo>
                    <a:pt x="0" y="2044065"/>
                    <a:pt x="7620" y="2036572"/>
                    <a:pt x="16891" y="2036572"/>
                  </a:cubicBezTo>
                  <a:cubicBezTo>
                    <a:pt x="26162" y="2036572"/>
                    <a:pt x="33782" y="2044192"/>
                    <a:pt x="33782" y="2053463"/>
                  </a:cubicBezTo>
                  <a:cubicBezTo>
                    <a:pt x="33782" y="3168650"/>
                    <a:pt x="953389" y="4073017"/>
                    <a:pt x="2088261" y="4073017"/>
                  </a:cubicBezTo>
                  <a:cubicBezTo>
                    <a:pt x="3223133" y="4073017"/>
                    <a:pt x="4142867" y="3168650"/>
                    <a:pt x="4142867" y="2053463"/>
                  </a:cubicBezTo>
                  <a:cubicBezTo>
                    <a:pt x="4142867" y="938276"/>
                    <a:pt x="3223260" y="33909"/>
                    <a:pt x="2088388" y="33909"/>
                  </a:cubicBezTo>
                  <a:lnTo>
                    <a:pt x="2088388" y="16891"/>
                  </a:lnTo>
                  <a:lnTo>
                    <a:pt x="2088388" y="33909"/>
                  </a:lnTo>
                  <a:cubicBezTo>
                    <a:pt x="953389" y="33909"/>
                    <a:pt x="33909" y="938403"/>
                    <a:pt x="33909" y="2053463"/>
                  </a:cubicBez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410503" y="6135036"/>
            <a:ext cx="4074600" cy="954107"/>
            <a:chOff x="0" y="0"/>
            <a:chExt cx="5432800" cy="127214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432800" cy="1272143"/>
            </a:xfrm>
            <a:custGeom>
              <a:avLst/>
              <a:gdLst/>
              <a:ahLst/>
              <a:cxnLst/>
              <a:rect r="r" b="b" t="t" l="l"/>
              <a:pathLst>
                <a:path h="1272143" w="5432800">
                  <a:moveTo>
                    <a:pt x="0" y="0"/>
                  </a:moveTo>
                  <a:lnTo>
                    <a:pt x="5432800" y="0"/>
                  </a:lnTo>
                  <a:lnTo>
                    <a:pt x="5432800" y="1272143"/>
                  </a:lnTo>
                  <a:lnTo>
                    <a:pt x="0" y="12721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5432800" cy="13292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Load Cell</a:t>
              </a:r>
              <a:r>
                <a:rPr lang="en-US" sz="27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Measures the total weight on the bike.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217193" y="3251362"/>
            <a:ext cx="2351082" cy="1605130"/>
          </a:xfrm>
          <a:custGeom>
            <a:avLst/>
            <a:gdLst/>
            <a:ahLst/>
            <a:cxnLst/>
            <a:rect r="r" b="b" t="t" l="l"/>
            <a:pathLst>
              <a:path h="1605130" w="2351082">
                <a:moveTo>
                  <a:pt x="0" y="0"/>
                </a:moveTo>
                <a:lnTo>
                  <a:pt x="2351082" y="0"/>
                </a:lnTo>
                <a:lnTo>
                  <a:pt x="2351082" y="1605130"/>
                </a:lnTo>
                <a:lnTo>
                  <a:pt x="0" y="1605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3587939" y="2932400"/>
            <a:ext cx="3164602" cy="3207352"/>
            <a:chOff x="0" y="0"/>
            <a:chExt cx="4219469" cy="427646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6891" y="16891"/>
              <a:ext cx="4185666" cy="4242689"/>
            </a:xfrm>
            <a:custGeom>
              <a:avLst/>
              <a:gdLst/>
              <a:ahLst/>
              <a:cxnLst/>
              <a:rect r="r" b="b" t="t" l="l"/>
              <a:pathLst>
                <a:path h="4242689" w="4185666">
                  <a:moveTo>
                    <a:pt x="0" y="2121281"/>
                  </a:moveTo>
                  <a:cubicBezTo>
                    <a:pt x="0" y="949833"/>
                    <a:pt x="937006" y="0"/>
                    <a:pt x="2092833" y="0"/>
                  </a:cubicBezTo>
                  <a:cubicBezTo>
                    <a:pt x="3248660" y="0"/>
                    <a:pt x="4185666" y="949833"/>
                    <a:pt x="4185666" y="2121281"/>
                  </a:cubicBezTo>
                  <a:cubicBezTo>
                    <a:pt x="4185666" y="3292729"/>
                    <a:pt x="3248660" y="4242689"/>
                    <a:pt x="2092833" y="4242689"/>
                  </a:cubicBezTo>
                  <a:cubicBezTo>
                    <a:pt x="937006" y="4242689"/>
                    <a:pt x="0" y="3292856"/>
                    <a:pt x="0" y="21212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219448" cy="4276471"/>
            </a:xfrm>
            <a:custGeom>
              <a:avLst/>
              <a:gdLst/>
              <a:ahLst/>
              <a:cxnLst/>
              <a:rect r="r" b="b" t="t" l="l"/>
              <a:pathLst>
                <a:path h="4276471" w="4219448">
                  <a:moveTo>
                    <a:pt x="0" y="2138172"/>
                  </a:moveTo>
                  <a:cubicBezTo>
                    <a:pt x="0" y="957580"/>
                    <a:pt x="944372" y="0"/>
                    <a:pt x="2109724" y="0"/>
                  </a:cubicBezTo>
                  <a:lnTo>
                    <a:pt x="2109724" y="16891"/>
                  </a:lnTo>
                  <a:lnTo>
                    <a:pt x="2109724" y="0"/>
                  </a:lnTo>
                  <a:cubicBezTo>
                    <a:pt x="3275076" y="0"/>
                    <a:pt x="4219448" y="957580"/>
                    <a:pt x="4219448" y="2138172"/>
                  </a:cubicBezTo>
                  <a:lnTo>
                    <a:pt x="4202557" y="2138172"/>
                  </a:lnTo>
                  <a:lnTo>
                    <a:pt x="4219448" y="2138172"/>
                  </a:lnTo>
                  <a:cubicBezTo>
                    <a:pt x="4219448" y="3318891"/>
                    <a:pt x="3275076" y="4276344"/>
                    <a:pt x="2109724" y="4276344"/>
                  </a:cubicBezTo>
                  <a:lnTo>
                    <a:pt x="2109724" y="4259580"/>
                  </a:lnTo>
                  <a:lnTo>
                    <a:pt x="2109724" y="4276471"/>
                  </a:lnTo>
                  <a:cubicBezTo>
                    <a:pt x="944372" y="4276471"/>
                    <a:pt x="0" y="3318891"/>
                    <a:pt x="0" y="2138172"/>
                  </a:cubicBezTo>
                  <a:lnTo>
                    <a:pt x="16891" y="2138172"/>
                  </a:lnTo>
                  <a:lnTo>
                    <a:pt x="33909" y="2138172"/>
                  </a:lnTo>
                  <a:lnTo>
                    <a:pt x="16891" y="2138172"/>
                  </a:lnTo>
                  <a:lnTo>
                    <a:pt x="0" y="2138172"/>
                  </a:lnTo>
                  <a:moveTo>
                    <a:pt x="33909" y="2138172"/>
                  </a:moveTo>
                  <a:cubicBezTo>
                    <a:pt x="33909" y="2147570"/>
                    <a:pt x="26289" y="2155063"/>
                    <a:pt x="17018" y="2155063"/>
                  </a:cubicBezTo>
                  <a:cubicBezTo>
                    <a:pt x="7747" y="2155063"/>
                    <a:pt x="0" y="2147570"/>
                    <a:pt x="0" y="2138172"/>
                  </a:cubicBezTo>
                  <a:cubicBezTo>
                    <a:pt x="0" y="2128774"/>
                    <a:pt x="7620" y="2121281"/>
                    <a:pt x="16891" y="2121281"/>
                  </a:cubicBezTo>
                  <a:cubicBezTo>
                    <a:pt x="26162" y="2121281"/>
                    <a:pt x="33782" y="2128901"/>
                    <a:pt x="33782" y="2138172"/>
                  </a:cubicBezTo>
                  <a:cubicBezTo>
                    <a:pt x="33782" y="3300603"/>
                    <a:pt x="963422" y="4242562"/>
                    <a:pt x="2109597" y="4242562"/>
                  </a:cubicBezTo>
                  <a:cubicBezTo>
                    <a:pt x="3255772" y="4242562"/>
                    <a:pt x="4185412" y="3300603"/>
                    <a:pt x="4185412" y="2138172"/>
                  </a:cubicBezTo>
                  <a:cubicBezTo>
                    <a:pt x="4185412" y="975741"/>
                    <a:pt x="3256026" y="33909"/>
                    <a:pt x="2109724" y="33909"/>
                  </a:cubicBezTo>
                  <a:lnTo>
                    <a:pt x="2109724" y="16891"/>
                  </a:lnTo>
                  <a:lnTo>
                    <a:pt x="2109724" y="33909"/>
                  </a:lnTo>
                  <a:cubicBezTo>
                    <a:pt x="963422" y="33909"/>
                    <a:pt x="33909" y="975868"/>
                    <a:pt x="33909" y="2138172"/>
                  </a:cubicBezTo>
                  <a:close/>
                </a:path>
              </a:pathLst>
            </a:custGeom>
            <a:solidFill>
              <a:srgbClr val="385D8A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248614" y="6374618"/>
            <a:ext cx="4053602" cy="830997"/>
            <a:chOff x="0" y="0"/>
            <a:chExt cx="5404803" cy="110799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404803" cy="1107996"/>
            </a:xfrm>
            <a:custGeom>
              <a:avLst/>
              <a:gdLst/>
              <a:ahLst/>
              <a:cxnLst/>
              <a:rect r="r" b="b" t="t" l="l"/>
              <a:pathLst>
                <a:path h="1107996" w="5404803">
                  <a:moveTo>
                    <a:pt x="0" y="0"/>
                  </a:moveTo>
                  <a:lnTo>
                    <a:pt x="5404803" y="0"/>
                  </a:lnTo>
                  <a:lnTo>
                    <a:pt x="5404803" y="1107996"/>
                  </a:lnTo>
                  <a:lnTo>
                    <a:pt x="0" y="11079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5404803" cy="115562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Buzzer</a:t>
              </a: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Alerts the rider when the bike is overloaded.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4193916" y="3575823"/>
            <a:ext cx="1952648" cy="1920505"/>
          </a:xfrm>
          <a:custGeom>
            <a:avLst/>
            <a:gdLst/>
            <a:ahLst/>
            <a:cxnLst/>
            <a:rect r="r" b="b" t="t" l="l"/>
            <a:pathLst>
              <a:path h="1920505" w="1952648">
                <a:moveTo>
                  <a:pt x="0" y="0"/>
                </a:moveTo>
                <a:lnTo>
                  <a:pt x="1952648" y="0"/>
                </a:lnTo>
                <a:lnTo>
                  <a:pt x="1952648" y="1920506"/>
                </a:lnTo>
                <a:lnTo>
                  <a:pt x="0" y="1920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DAGfdrFDnes</dc:identifier>
  <dcterms:modified xsi:type="dcterms:W3CDTF">2011-08-01T06:04:30Z</dcterms:modified>
  <cp:revision>1</cp:revision>
  <dc:title>Expo ppt.pptx</dc:title>
</cp:coreProperties>
</file>